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2526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81701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Open Up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1 headshot, 1 left and 1 right diagonal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Notes: Use 10 foot fault lines to extend back. Left NS target needs to be visible from the forward shooting area. Headshot target should only be visible from the window.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4CA956B-7B7D-446D-8F7D-6B45DC85D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98959"/>
            <a:ext cx="7025776" cy="42269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Open Up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Open Up is a 30 round, 150 point, Comstock field course. There are 15 USPSA targets. The best 2 hits on paper will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hands touching door.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door.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162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2020-09-17T20:43:38Z</dcterms:modified>
  <cp:category>Shooting</cp:category>
</cp:coreProperties>
</file>

<file path=docProps/thumbnail.jpeg>
</file>